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9" r:id="rId4"/>
    <p:sldId id="260" r:id="rId5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53"/>
    <p:restoredTop sz="94643"/>
  </p:normalViewPr>
  <p:slideViewPr>
    <p:cSldViewPr snapToGrid="0" snapToObjects="1">
      <p:cViewPr varScale="1">
        <p:scale>
          <a:sx n="120" d="100"/>
          <a:sy n="120" d="100"/>
        </p:scale>
        <p:origin x="25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1001B84-40DC-8E48-9131-5247B64276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F49256EF-0A96-7743-9825-B31A44A6D9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85D8FE3-C15C-E64C-A106-C676E3E148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B1938-F94F-D24B-BB24-0A23E3B0ACB4}" type="datetimeFigureOut">
              <a:rPr kumimoji="1" lang="ja-JP" altLang="en-US" smtClean="0"/>
              <a:t>2018/7/16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ABFE192-7C05-ED4C-BA8B-DD567F8259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76563EF-78BA-C847-9DE8-A8BCB5958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61956-EE07-4540-BA3C-1D9A81EE276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740653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1FF39F2-6293-BD47-B925-15B5492687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164370D6-7C38-B54C-9860-624C2A750E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DB29EF4-D99D-C54F-AED4-B5BA820799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B1938-F94F-D24B-BB24-0A23E3B0ACB4}" type="datetimeFigureOut">
              <a:rPr kumimoji="1" lang="ja-JP" altLang="en-US" smtClean="0"/>
              <a:t>2018/7/16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4EAC7380-C241-0749-A2AF-03EB96ADC5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5D9AD40-0960-D043-9B74-4F78899BAE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61956-EE07-4540-BA3C-1D9A81EE276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221188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6033C9CB-972A-6948-83B3-90211544E34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C0150DF1-AC58-784F-80E1-8B9D344C81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08C9F2B-B285-E742-83F4-22CF58696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B1938-F94F-D24B-BB24-0A23E3B0ACB4}" type="datetimeFigureOut">
              <a:rPr kumimoji="1" lang="ja-JP" altLang="en-US" smtClean="0"/>
              <a:t>2018/7/16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244332F-6527-FB40-9B6A-1E31131F1B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D0CBD5A-9B9A-4948-A621-CE0B1440DF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61956-EE07-4540-BA3C-1D9A81EE276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191475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D681726-C87D-8146-A31A-728F5B448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6884ACA-84EF-A347-A984-6C92AEFF65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CF56B2E-882C-3D4F-AD10-F4FD15F854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B1938-F94F-D24B-BB24-0A23E3B0ACB4}" type="datetimeFigureOut">
              <a:rPr kumimoji="1" lang="ja-JP" altLang="en-US" smtClean="0"/>
              <a:t>2018/7/16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908B89A-2BA2-3347-AA29-4C1F8DD019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8A4C98B-72BD-0143-B669-12EA7DA640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61956-EE07-4540-BA3C-1D9A81EE276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949497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71C6570-0A94-6347-BABA-BD677BEAFF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D6816BDB-32E8-FE41-B08F-A6AF65CA92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0DB94303-26C0-F347-8BD3-49471C43B0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B1938-F94F-D24B-BB24-0A23E3B0ACB4}" type="datetimeFigureOut">
              <a:rPr kumimoji="1" lang="ja-JP" altLang="en-US" smtClean="0"/>
              <a:t>2018/7/16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4078A03-FB41-3643-B828-C0C07F24FC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5FBCD29-2941-174E-B1CA-18B51200AC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61956-EE07-4540-BA3C-1D9A81EE276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451851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EFEA033-6F76-A146-AD77-4201E2646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0D4BF73-3385-524E-9011-EC2D3CBCA2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655D01DE-73E1-B44C-B037-7BBCA752EC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E5EB779C-C8C3-DF4E-8E54-D007FD515D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B1938-F94F-D24B-BB24-0A23E3B0ACB4}" type="datetimeFigureOut">
              <a:rPr kumimoji="1" lang="ja-JP" altLang="en-US" smtClean="0"/>
              <a:t>2018/7/16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A59279D7-8F75-0140-B7BD-F67EBB66F2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93A121AF-373D-FB4F-82D5-FF2E6E6A4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61956-EE07-4540-BA3C-1D9A81EE276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831093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D1FD5D3-062F-344D-A725-A4D370E23F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8A1C57F3-7381-3349-BA91-EF81C1BAFF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C95DD7E8-B016-0843-892A-AB54160AEF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4A81BF70-EE37-D249-880B-9545F58EC7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2D0BFF21-AADA-0A46-BF81-382C96A8627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B38BAB51-CDF4-474A-9CFE-4282124A23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B1938-F94F-D24B-BB24-0A23E3B0ACB4}" type="datetimeFigureOut">
              <a:rPr kumimoji="1" lang="ja-JP" altLang="en-US" smtClean="0"/>
              <a:t>2018/7/16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BA480B6D-1E50-D34F-B228-1976DCD27D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F9BD0105-D817-324F-BCBE-B12C2371F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61956-EE07-4540-BA3C-1D9A81EE276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335244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3DF7FD8-5950-464B-A08A-D89B8A17E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44AF42D1-7933-C84D-98B3-C34DC792F0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B1938-F94F-D24B-BB24-0A23E3B0ACB4}" type="datetimeFigureOut">
              <a:rPr kumimoji="1" lang="ja-JP" altLang="en-US" smtClean="0"/>
              <a:t>2018/7/16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48AC7300-C28D-DF4B-98B7-E2D1A443D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117AFC62-9723-B24E-9E86-E24FE3C581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61956-EE07-4540-BA3C-1D9A81EE276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687956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B1334261-D3F3-7C4D-B9A8-F71FE112DD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B1938-F94F-D24B-BB24-0A23E3B0ACB4}" type="datetimeFigureOut">
              <a:rPr kumimoji="1" lang="ja-JP" altLang="en-US" smtClean="0"/>
              <a:t>2018/7/16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81A7FAAC-EA01-3B49-908D-3067D6BCD8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C977F5AA-1728-8248-97C7-81A053C40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61956-EE07-4540-BA3C-1D9A81EE276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412941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8B4B732-66FC-5648-B786-20FE115991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FEB116D-CC23-3246-B4B7-637B33AED7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2186BEDB-B6C6-1447-A389-870C1FEDBB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EC36EC5C-7AA0-D54E-AE57-41979445F6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B1938-F94F-D24B-BB24-0A23E3B0ACB4}" type="datetimeFigureOut">
              <a:rPr kumimoji="1" lang="ja-JP" altLang="en-US" smtClean="0"/>
              <a:t>2018/7/16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C3302F6C-1723-114E-AB08-BF7C110084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5481DC95-05EA-EC42-8DC3-8533CF496A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61956-EE07-4540-BA3C-1D9A81EE276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892011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3F486ED-7879-2745-AC5A-B08D711D3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795442C7-A40A-D14A-B949-87592C3582D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EFA4E11D-9C6D-9649-96AF-536E17A0AF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60B10163-5524-504A-8FC2-0EE1B235CF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B1938-F94F-D24B-BB24-0A23E3B0ACB4}" type="datetimeFigureOut">
              <a:rPr kumimoji="1" lang="ja-JP" altLang="en-US" smtClean="0"/>
              <a:t>2018/7/16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D23C9F18-D4F5-1C42-8FF9-4166AA7946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5C04245F-D2FA-874E-9DB9-E737B509F2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61956-EE07-4540-BA3C-1D9A81EE276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910744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2E917B78-EA3D-9C4D-B6F6-295BA4D829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D6C7D3BC-81F1-6248-88CB-734E6C43BE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16E2A47-6B35-7948-B250-4506EBFAC1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AB1938-F94F-D24B-BB24-0A23E3B0ACB4}" type="datetimeFigureOut">
              <a:rPr kumimoji="1" lang="ja-JP" altLang="en-US" smtClean="0"/>
              <a:t>2018/7/16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6D349C8-5500-4B46-A8A4-C33AD8846C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1C02B05-31EB-094B-B4FC-0424900772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361956-EE07-4540-BA3C-1D9A81EE276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120290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17F72FF-EE5A-1A41-B962-30009525C2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345647"/>
            <a:ext cx="9144000" cy="2387600"/>
          </a:xfrm>
        </p:spPr>
        <p:txBody>
          <a:bodyPr/>
          <a:lstStyle/>
          <a:p>
            <a:r>
              <a:rPr lang="ja-JP" altLang="en-US"/>
              <a:t>ショッピングサイト「</a:t>
            </a:r>
            <a:r>
              <a:rPr lang="en-US" altLang="ja-JP" dirty="0"/>
              <a:t>YAMATOWN</a:t>
            </a:r>
            <a:r>
              <a:rPr lang="ja-JP" altLang="en-US"/>
              <a:t>」</a:t>
            </a:r>
            <a:endParaRPr kumimoji="1" lang="ja-JP" altLang="en-US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4C5D7C79-12B6-0546-AA52-86C0C31237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824782"/>
            <a:ext cx="9144000" cy="385171"/>
          </a:xfrm>
        </p:spPr>
        <p:txBody>
          <a:bodyPr>
            <a:normAutofit fontScale="92500" lnSpcReduction="10000"/>
          </a:bodyPr>
          <a:lstStyle/>
          <a:p>
            <a:r>
              <a:rPr kumimoji="1" lang="en-US" altLang="ja-JP" dirty="0"/>
              <a:t>71845903</a:t>
            </a:r>
            <a:r>
              <a:rPr kumimoji="1" lang="ja-JP" altLang="en-US"/>
              <a:t> 中山颯人</a:t>
            </a:r>
          </a:p>
        </p:txBody>
      </p:sp>
    </p:spTree>
    <p:extLst>
      <p:ext uri="{BB962C8B-B14F-4D97-AF65-F5344CB8AC3E}">
        <p14:creationId xmlns:p14="http://schemas.microsoft.com/office/powerpoint/2010/main" val="2694071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B417CEE-AF11-704F-A65B-53A82CA950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915" y="216155"/>
            <a:ext cx="2681177" cy="1325563"/>
          </a:xfrm>
        </p:spPr>
        <p:txBody>
          <a:bodyPr/>
          <a:lstStyle/>
          <a:p>
            <a:r>
              <a:rPr kumimoji="1" lang="ja-JP" altLang="en-US"/>
              <a:t>機能説明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8E815375-25B6-7B4D-932C-74B70FC381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6872" y="2115991"/>
            <a:ext cx="8007374" cy="433732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右矢印 7">
            <a:extLst>
              <a:ext uri="{FF2B5EF4-FFF2-40B4-BE49-F238E27FC236}">
                <a16:creationId xmlns:a16="http://schemas.microsoft.com/office/drawing/2014/main" id="{063D40E3-8CA3-1B4E-84C2-031C7503B33A}"/>
              </a:ext>
            </a:extLst>
          </p:cNvPr>
          <p:cNvSpPr/>
          <p:nvPr/>
        </p:nvSpPr>
        <p:spPr>
          <a:xfrm rot="7457566">
            <a:off x="5452784" y="2083930"/>
            <a:ext cx="800868" cy="6877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3F6C2C0E-F6E3-BA42-98A6-F3B73EE22942}"/>
              </a:ext>
            </a:extLst>
          </p:cNvPr>
          <p:cNvSpPr txBox="1"/>
          <p:nvPr/>
        </p:nvSpPr>
        <p:spPr>
          <a:xfrm>
            <a:off x="3381153" y="1310886"/>
            <a:ext cx="70706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/>
              <a:t>Step1.</a:t>
            </a:r>
            <a:r>
              <a:rPr kumimoji="1" lang="ja-JP" altLang="en-US" sz="2400"/>
              <a:t>所持金を入力する</a:t>
            </a:r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D90B2259-208D-7F41-BB1D-C5829EEDE3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230" t="20599" r="36568" b="47520"/>
          <a:stretch/>
        </p:blipFill>
        <p:spPr>
          <a:xfrm>
            <a:off x="7906523" y="3817089"/>
            <a:ext cx="3651068" cy="2317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1354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B417CEE-AF11-704F-A65B-53A82CA950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915" y="216155"/>
            <a:ext cx="2681177" cy="1325563"/>
          </a:xfrm>
        </p:spPr>
        <p:txBody>
          <a:bodyPr/>
          <a:lstStyle/>
          <a:p>
            <a:r>
              <a:rPr kumimoji="1" lang="ja-JP" altLang="en-US"/>
              <a:t>機能説明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3F6C2C0E-F6E3-BA42-98A6-F3B73EE22942}"/>
              </a:ext>
            </a:extLst>
          </p:cNvPr>
          <p:cNvSpPr txBox="1"/>
          <p:nvPr/>
        </p:nvSpPr>
        <p:spPr>
          <a:xfrm>
            <a:off x="1517465" y="5744663"/>
            <a:ext cx="92001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/>
              <a:t>Step2.</a:t>
            </a:r>
            <a:r>
              <a:rPr kumimoji="1" lang="ja-JP" altLang="en-US" sz="2400"/>
              <a:t>「</a:t>
            </a:r>
            <a:r>
              <a:rPr kumimoji="1" lang="en-US" altLang="ja-JP" sz="2400" dirty="0"/>
              <a:t>BUY</a:t>
            </a:r>
            <a:r>
              <a:rPr kumimoji="1" lang="ja-JP" altLang="en-US" sz="2400"/>
              <a:t>」ボタンを押す。</a:t>
            </a:r>
            <a:endParaRPr kumimoji="1" lang="en-US" altLang="ja-JP" sz="2400" dirty="0"/>
          </a:p>
          <a:p>
            <a:pPr algn="ctr"/>
            <a:r>
              <a:rPr kumimoji="1" lang="ja-JP" altLang="en-US" sz="2400"/>
              <a:t>その時所持金からお金が引かれて、買い物かごに追加される。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77ACC1E7-F49D-7A41-A852-FA85226A72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950" r="33584" b="17531"/>
          <a:stretch/>
        </p:blipFill>
        <p:spPr>
          <a:xfrm>
            <a:off x="1841205" y="1222741"/>
            <a:ext cx="7220395" cy="418000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右矢印 7">
            <a:extLst>
              <a:ext uri="{FF2B5EF4-FFF2-40B4-BE49-F238E27FC236}">
                <a16:creationId xmlns:a16="http://schemas.microsoft.com/office/drawing/2014/main" id="{063D40E3-8CA3-1B4E-84C2-031C7503B33A}"/>
              </a:ext>
            </a:extLst>
          </p:cNvPr>
          <p:cNvSpPr/>
          <p:nvPr/>
        </p:nvSpPr>
        <p:spPr>
          <a:xfrm rot="14541239">
            <a:off x="4729756" y="4925308"/>
            <a:ext cx="646071" cy="5615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C6C30FCC-FABF-FC4C-8545-B344E797F0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8257" y="216155"/>
            <a:ext cx="4413250" cy="2491775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365A3733-80EA-1044-978D-7723A6E018D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744" b="7538"/>
          <a:stretch/>
        </p:blipFill>
        <p:spPr>
          <a:xfrm>
            <a:off x="7644810" y="2856833"/>
            <a:ext cx="4146698" cy="2716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4861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B417CEE-AF11-704F-A65B-53A82CA950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915" y="216155"/>
            <a:ext cx="4499345" cy="1325563"/>
          </a:xfrm>
        </p:spPr>
        <p:txBody>
          <a:bodyPr/>
          <a:lstStyle/>
          <a:p>
            <a:r>
              <a:rPr lang="ja-JP" altLang="en-US"/>
              <a:t>工夫したコード</a:t>
            </a:r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DE2CF657-016C-1E4E-8F80-2672A37D52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9814" y="1621610"/>
            <a:ext cx="7959652" cy="2467492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AD3BAA36-0DBE-A04D-880D-35E84EE07E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4056" y="868025"/>
            <a:ext cx="3123609" cy="120258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20DEAE5C-AA22-594B-A80E-D434CAFD403C}"/>
              </a:ext>
            </a:extLst>
          </p:cNvPr>
          <p:cNvSpPr txBox="1"/>
          <p:nvPr/>
        </p:nvSpPr>
        <p:spPr>
          <a:xfrm>
            <a:off x="1603154" y="4561367"/>
            <a:ext cx="898451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購入された商品が、</a:t>
            </a:r>
            <a:r>
              <a:rPr kumimoji="1" lang="en-US" altLang="ja-JP" dirty="0"/>
              <a:t>”cart”</a:t>
            </a:r>
            <a:r>
              <a:rPr kumimoji="1" lang="ja-JP" altLang="en-US"/>
              <a:t>配列に追加される。</a:t>
            </a:r>
            <a:endParaRPr kumimoji="1" lang="en-US" altLang="ja-JP" dirty="0"/>
          </a:p>
          <a:p>
            <a:endParaRPr lang="en-US" altLang="ja-JP" dirty="0"/>
          </a:p>
          <a:p>
            <a:r>
              <a:rPr kumimoji="1" lang="ja-JP" altLang="en-US"/>
              <a:t>買い物かごの中を表示する時に、</a:t>
            </a:r>
            <a:r>
              <a:rPr kumimoji="1" lang="en-US" altLang="ja-JP" dirty="0"/>
              <a:t>for</a:t>
            </a:r>
            <a:r>
              <a:rPr kumimoji="1" lang="ja-JP" altLang="en-US"/>
              <a:t>文を用いて</a:t>
            </a:r>
            <a:r>
              <a:rPr kumimoji="1" lang="en-US" altLang="ja-JP" dirty="0"/>
              <a:t>”cart”</a:t>
            </a:r>
            <a:r>
              <a:rPr kumimoji="1" lang="ja-JP" altLang="en-US"/>
              <a:t>配列から</a:t>
            </a:r>
            <a:r>
              <a:rPr kumimoji="1" lang="en-US" altLang="ja-JP" dirty="0"/>
              <a:t>”display”</a:t>
            </a:r>
            <a:r>
              <a:rPr kumimoji="1" lang="ja-JP" altLang="en-US"/>
              <a:t>配列に追加する。</a:t>
            </a:r>
            <a:endParaRPr kumimoji="1" lang="en-US" altLang="ja-JP" dirty="0"/>
          </a:p>
          <a:p>
            <a:endParaRPr lang="en-US" altLang="ja-JP" dirty="0"/>
          </a:p>
          <a:p>
            <a:r>
              <a:rPr kumimoji="1" lang="ja-JP" altLang="en-US"/>
              <a:t>その後</a:t>
            </a:r>
            <a:r>
              <a:rPr kumimoji="1" lang="en-US" altLang="ja-JP" dirty="0"/>
              <a:t>”display”</a:t>
            </a:r>
            <a:r>
              <a:rPr kumimoji="1" lang="ja-JP" altLang="en-US"/>
              <a:t>配列を</a:t>
            </a:r>
            <a:r>
              <a:rPr kumimoji="1" lang="en-US" altLang="ja-JP" dirty="0"/>
              <a:t>alert</a:t>
            </a:r>
            <a:r>
              <a:rPr lang="ja-JP" altLang="en-US"/>
              <a:t>を用いて表示する。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090967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</TotalTime>
  <Words>96</Words>
  <Application>Microsoft Macintosh PowerPoint</Application>
  <PresentationFormat>ワイド画面</PresentationFormat>
  <Paragraphs>13</Paragraphs>
  <Slides>4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4</vt:i4>
      </vt:variant>
    </vt:vector>
  </HeadingPairs>
  <TitlesOfParts>
    <vt:vector size="8" baseType="lpstr">
      <vt:lpstr>游ゴシック</vt:lpstr>
      <vt:lpstr>游ゴシック Light</vt:lpstr>
      <vt:lpstr>Arial</vt:lpstr>
      <vt:lpstr>Office テーマ</vt:lpstr>
      <vt:lpstr>ショッピングサイト「YAMATOWN」</vt:lpstr>
      <vt:lpstr>機能説明</vt:lpstr>
      <vt:lpstr>機能説明</vt:lpstr>
      <vt:lpstr>工夫したコード</vt:lpstr>
    </vt:vector>
  </TitlesOfParts>
  <Company/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ショッピングサイト「YAMATOWN」</dc:title>
  <dc:creator>中山 颯人</dc:creator>
  <cp:lastModifiedBy>中山 颯人</cp:lastModifiedBy>
  <cp:revision>7</cp:revision>
  <dcterms:created xsi:type="dcterms:W3CDTF">2018-07-16T13:20:47Z</dcterms:created>
  <dcterms:modified xsi:type="dcterms:W3CDTF">2018-07-16T13:52:33Z</dcterms:modified>
</cp:coreProperties>
</file>